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7" r:id="rId8"/>
    <p:sldId id="279" r:id="rId9"/>
    <p:sldId id="275" r:id="rId10"/>
    <p:sldId id="272" r:id="rId11"/>
    <p:sldId id="273" r:id="rId12"/>
    <p:sldId id="281" r:id="rId13"/>
    <p:sldId id="282" r:id="rId14"/>
    <p:sldId id="283" r:id="rId15"/>
    <p:sldId id="274" r:id="rId16"/>
    <p:sldId id="284" r:id="rId17"/>
    <p:sldId id="285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April 28, 2017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85/" TargetMode="External"/><Relationship Id="rId4" Type="http://schemas.openxmlformats.org/officeDocument/2006/relationships/hyperlink" Target="https://github.com/dondi/GRNsigh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ndi.github.io/GRNsight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Anguiano</a:t>
            </a:r>
          </a:p>
          <a:p>
            <a:r>
              <a:rPr lang="en-US" dirty="0" smtClean="0"/>
              <a:t>5/5/17</a:t>
            </a:r>
            <a:endParaRPr lang="en-US" dirty="0" smtClean="0"/>
          </a:p>
          <a:p>
            <a:r>
              <a:rPr lang="en-US" dirty="0" smtClean="0"/>
              <a:t>CMSI 402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7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4582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Combines my interest in biology with my skills in computer science</a:t>
            </a:r>
          </a:p>
          <a:p>
            <a:r>
              <a:rPr lang="en-US" dirty="0"/>
              <a:t>Allows me to contribute in a positive way to an ongoing research project</a:t>
            </a:r>
          </a:p>
          <a:p>
            <a:r>
              <a:rPr lang="en-US" dirty="0"/>
              <a:t>Negative experiences with other data visualization software made me want to create something better</a:t>
            </a:r>
          </a:p>
          <a:p>
            <a:r>
              <a:rPr lang="en-US" dirty="0"/>
              <a:t>Some of the first code I ever wrote was for </a:t>
            </a:r>
            <a:r>
              <a:rPr lang="en-US" dirty="0" err="1"/>
              <a:t>GRNsight</a:t>
            </a:r>
            <a:r>
              <a:rPr lang="en-US" dirty="0"/>
              <a:t> </a:t>
            </a:r>
            <a:r>
              <a:rPr lang="en-US" dirty="0" smtClean="0"/>
              <a:t>(3.5 </a:t>
            </a:r>
            <a:r>
              <a:rPr lang="en-US" dirty="0"/>
              <a:t>years ago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 a maintainable project that the remaining members of the </a:t>
            </a:r>
            <a:r>
              <a:rPr lang="en-US" dirty="0" err="1" smtClean="0"/>
              <a:t>GRNsight</a:t>
            </a:r>
            <a:r>
              <a:rPr lang="en-US" dirty="0" smtClean="0"/>
              <a:t> team could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0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err="1" smtClean="0"/>
              <a:t>Grnsight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7-04-28 at 8.40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" y="1591339"/>
            <a:ext cx="9035143" cy="50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7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8 at 8.3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7" y="1694700"/>
            <a:ext cx="8516247" cy="47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7-04-28 at 8.4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5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pic>
        <p:nvPicPr>
          <p:cNvPr id="9" name="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25" y="1645628"/>
            <a:ext cx="8745555" cy="48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Opinion differences</a:t>
            </a:r>
            <a:endParaRPr lang="en-US" dirty="0"/>
          </a:p>
          <a:p>
            <a:r>
              <a:rPr lang="en-US" dirty="0"/>
              <a:t>Working in a team</a:t>
            </a:r>
          </a:p>
          <a:p>
            <a:r>
              <a:rPr lang="en-US" dirty="0"/>
              <a:t>Messy Code</a:t>
            </a:r>
          </a:p>
          <a:p>
            <a:r>
              <a:rPr lang="en-US" dirty="0"/>
              <a:t>Dynamic resizing algorithm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Chrome/Firefox </a:t>
            </a:r>
            <a:r>
              <a:rPr lang="en-US" dirty="0" smtClean="0"/>
              <a:t>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D. </a:t>
            </a:r>
            <a:r>
              <a:rPr lang="en-US" dirty="0" err="1" smtClean="0"/>
              <a:t>Dahlquist</a:t>
            </a:r>
            <a:endParaRPr lang="en-US" dirty="0" smtClean="0"/>
          </a:p>
          <a:p>
            <a:r>
              <a:rPr lang="en-US" dirty="0" smtClean="0"/>
              <a:t>Dr. John David N. </a:t>
            </a:r>
            <a:r>
              <a:rPr lang="en-US" dirty="0" err="1" smtClean="0"/>
              <a:t>Dionisio</a:t>
            </a:r>
            <a:endParaRPr lang="en-US" dirty="0" smtClean="0"/>
          </a:p>
          <a:p>
            <a:r>
              <a:rPr lang="en-US" dirty="0" err="1" smtClean="0"/>
              <a:t>GRNsight</a:t>
            </a:r>
            <a:r>
              <a:rPr lang="en-US" dirty="0" smtClean="0"/>
              <a:t> Team:</a:t>
            </a:r>
          </a:p>
          <a:p>
            <a:pPr lvl="1"/>
            <a:r>
              <a:rPr lang="en-US" dirty="0" smtClean="0"/>
              <a:t>Jen Shin</a:t>
            </a:r>
          </a:p>
          <a:p>
            <a:pPr lvl="1"/>
            <a:r>
              <a:rPr lang="en-US" dirty="0" err="1" smtClean="0"/>
              <a:t>Anu</a:t>
            </a:r>
            <a:r>
              <a:rPr lang="en-US" dirty="0" smtClean="0"/>
              <a:t> </a:t>
            </a:r>
            <a:r>
              <a:rPr lang="en-US" dirty="0" err="1" smtClean="0"/>
              <a:t>Varshneya</a:t>
            </a:r>
            <a:endParaRPr lang="en-US" dirty="0" smtClean="0"/>
          </a:p>
          <a:p>
            <a:pPr lvl="1"/>
            <a:r>
              <a:rPr lang="en-US" dirty="0" err="1" smtClean="0"/>
              <a:t>Mihir</a:t>
            </a:r>
            <a:r>
              <a:rPr lang="en-US" dirty="0"/>
              <a:t> </a:t>
            </a:r>
            <a:r>
              <a:rPr lang="en-US" dirty="0" err="1" smtClean="0"/>
              <a:t>Samdarshi</a:t>
            </a:r>
            <a:endParaRPr lang="en-US" dirty="0" smtClean="0"/>
          </a:p>
          <a:p>
            <a:pPr lvl="1"/>
            <a:r>
              <a:rPr lang="en-US" dirty="0" smtClean="0"/>
              <a:t>Eddie </a:t>
            </a:r>
            <a:r>
              <a:rPr lang="en-US" dirty="0" err="1" smtClean="0"/>
              <a:t>Bachoura</a:t>
            </a:r>
            <a:endParaRPr lang="en-US" dirty="0" smtClean="0"/>
          </a:p>
          <a:p>
            <a:pPr lvl="1"/>
            <a:r>
              <a:rPr lang="en-US" dirty="0" smtClean="0"/>
              <a:t>Eileen </a:t>
            </a:r>
            <a:r>
              <a:rPr lang="en-US" dirty="0" err="1" smtClean="0"/>
              <a:t>Choe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err="1" smtClean="0"/>
              <a:t>GRNsight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https://dondi.github.io/GRNsight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PeerJ</a:t>
            </a:r>
            <a:r>
              <a:rPr lang="en-US" dirty="0" smtClean="0"/>
              <a:t> Paper:</a:t>
            </a:r>
          </a:p>
          <a:p>
            <a:pPr lvl="1"/>
            <a:r>
              <a:rPr lang="en-US" dirty="0">
                <a:hlinkClick r:id="rId3"/>
              </a:rPr>
              <a:t>https://peerj.com/articles/cs-85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4"/>
              </a:rPr>
              <a:t>https://github.com/dondi/</a:t>
            </a:r>
            <a:r>
              <a:rPr lang="en-US" dirty="0" smtClean="0">
                <a:hlinkClick r:id="rId4"/>
              </a:rPr>
              <a:t>GRNsight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58644" y="1560529"/>
            <a:ext cx="6637468" cy="827978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Screen Shot 2017-04-28 at 9.3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8" y="2446564"/>
            <a:ext cx="4835539" cy="37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a web app and service for visualizing small-</a:t>
            </a:r>
            <a:r>
              <a:rPr lang="en-US" dirty="0"/>
              <a:t> </a:t>
            </a:r>
            <a:r>
              <a:rPr lang="en-US" dirty="0" smtClean="0"/>
              <a:t>to medium-scale gene regulatory networks (GRNs)</a:t>
            </a:r>
          </a:p>
          <a:p>
            <a:r>
              <a:rPr lang="en-US" dirty="0" smtClean="0"/>
              <a:t>Allows the user to upload a GRN in XLSX, SIF, or </a:t>
            </a:r>
            <a:r>
              <a:rPr lang="en-US" dirty="0" err="1" smtClean="0"/>
              <a:t>GraphML</a:t>
            </a:r>
            <a:r>
              <a:rPr lang="en-US" dirty="0" smtClean="0"/>
              <a:t> format</a:t>
            </a:r>
          </a:p>
          <a:p>
            <a:r>
              <a:rPr lang="en-US" dirty="0" smtClean="0"/>
              <a:t>The resulting visualization can then be customized and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5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Turns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17 at 4.4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7" y="2195673"/>
            <a:ext cx="8452463" cy="28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Into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7-04-17 at 4.42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61" y="1694700"/>
            <a:ext cx="6233618" cy="41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Which can be customized to this!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6" descr="demo-4-au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04" y="1694700"/>
            <a:ext cx="5472643" cy="431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6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Initial 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/>
              <a:t>Create an intuitive, easy to use application for visualizing small- to medium-scale GRNs</a:t>
            </a:r>
          </a:p>
          <a:p>
            <a:r>
              <a:rPr lang="en-US" dirty="0"/>
              <a:t>Create visualizations that are visually appealing</a:t>
            </a:r>
          </a:p>
          <a:p>
            <a:r>
              <a:rPr lang="en-US" dirty="0"/>
              <a:t>Allow user customization of the graph so they can tailor it to their liking</a:t>
            </a:r>
          </a:p>
        </p:txBody>
      </p:sp>
    </p:spTree>
    <p:extLst>
      <p:ext uri="{BB962C8B-B14F-4D97-AF65-F5344CB8AC3E}">
        <p14:creationId xmlns:p14="http://schemas.microsoft.com/office/powerpoint/2010/main" val="209909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v0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3459" t="13318" r="1412"/>
          <a:stretch/>
        </p:blipFill>
        <p:spPr>
          <a:xfrm>
            <a:off x="3314095" y="1985954"/>
            <a:ext cx="5692047" cy="4227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0" y="2984110"/>
            <a:ext cx="2540308" cy="2208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310190" y="4088191"/>
            <a:ext cx="1354667" cy="1140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5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8 at 8.31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1" y="1694700"/>
            <a:ext cx="8842318" cy="50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402 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 smtClean="0"/>
              <a:t>Improve upon a project I’d been working on for 3+years</a:t>
            </a:r>
          </a:p>
          <a:p>
            <a:pPr lvl="1"/>
            <a:r>
              <a:rPr lang="en-US" dirty="0" smtClean="0"/>
              <a:t>Give more customization options to the user</a:t>
            </a:r>
          </a:p>
          <a:p>
            <a:pPr lvl="1"/>
            <a:r>
              <a:rPr lang="en-US" dirty="0" smtClean="0"/>
              <a:t>Improve the user experience</a:t>
            </a:r>
          </a:p>
          <a:p>
            <a:pPr lvl="1"/>
            <a:r>
              <a:rPr lang="en-US" dirty="0" smtClean="0"/>
              <a:t>Add new features that may be time-intensive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169</TotalTime>
  <Words>320</Words>
  <Application>Microsoft Macintosh PowerPoint</Application>
  <PresentationFormat>On-screen Show (4:3)</PresentationFormat>
  <Paragraphs>56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Austin</vt:lpstr>
      <vt:lpstr>GRNsight</vt:lpstr>
      <vt:lpstr>Project Description</vt:lpstr>
      <vt:lpstr>Turns This…</vt:lpstr>
      <vt:lpstr>Into this…</vt:lpstr>
      <vt:lpstr>Which can be customized to this!</vt:lpstr>
      <vt:lpstr>Initial Project Goals</vt:lpstr>
      <vt:lpstr>GRNsight v0</vt:lpstr>
      <vt:lpstr>GRNsight v1</vt:lpstr>
      <vt:lpstr>402 Project Goals</vt:lpstr>
      <vt:lpstr>Project Justification</vt:lpstr>
      <vt:lpstr>Grnsight v2</vt:lpstr>
      <vt:lpstr>&lt;Insert Title Here&gt;</vt:lpstr>
      <vt:lpstr>&lt;Insert Title Here&gt;</vt:lpstr>
      <vt:lpstr>&lt;Insert Title Here&gt;</vt:lpstr>
      <vt:lpstr>Project Challenges</vt:lpstr>
      <vt:lpstr>Acknowledgements</vt:lpstr>
      <vt:lpstr>Links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Nicole Anguiano</dc:creator>
  <cp:lastModifiedBy>Nicole Anguiano</cp:lastModifiedBy>
  <cp:revision>32</cp:revision>
  <dcterms:created xsi:type="dcterms:W3CDTF">2017-04-17T22:46:26Z</dcterms:created>
  <dcterms:modified xsi:type="dcterms:W3CDTF">2017-04-28T16:35:13Z</dcterms:modified>
</cp:coreProperties>
</file>